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8" r:id="rId7"/>
    <p:sldId id="269" r:id="rId8"/>
    <p:sldId id="260" r:id="rId9"/>
    <p:sldId id="261" r:id="rId10"/>
    <p:sldId id="264" r:id="rId11"/>
    <p:sldId id="265" r:id="rId12"/>
    <p:sldId id="262" r:id="rId13"/>
    <p:sldId id="263" r:id="rId14"/>
    <p:sldId id="266" r:id="rId15"/>
    <p:sldId id="267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59535" y="764540"/>
            <a:ext cx="3475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剪纸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DIY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325" y="1863725"/>
            <a:ext cx="45402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日（上午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点，下午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活动地点：盛唐翰林府营销中心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活动规则：活动由专业老师指导客户参与，完成作品客户可以自行保留。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2310" y="3096260"/>
            <a:ext cx="4291330" cy="2921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51622" y="2159000"/>
          <a:ext cx="9088438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1343025"/>
                <a:gridCol w="3040063"/>
                <a:gridCol w="685800"/>
                <a:gridCol w="685800"/>
                <a:gridCol w="781050"/>
                <a:gridCol w="942975"/>
                <a:gridCol w="733425"/>
              </a:tblGrid>
              <a:tr h="711200">
                <a:tc grid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暖场活动报价（全家福活动）</a:t>
                      </a:r>
                      <a:endParaRPr lang="en-US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项目名称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规格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总价(元)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相框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高端定制相框+照片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组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采购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服装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全家福服装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化妆师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现场化妆老师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天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邀约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摄影团队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摄影师+修片老师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天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邀约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合计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59535" y="764540"/>
            <a:ext cx="3475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虎年储钱罐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DIY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325" y="1863725"/>
            <a:ext cx="45402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日（上午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点，下午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活动地点：盛唐翰林府营销中心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活动规则：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活动由专业指导老师指导客户参与，完成作品客户可以自行保留。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11387" t="12558" r="31458" b="32593"/>
          <a:stretch>
            <a:fillRect/>
          </a:stretch>
        </p:blipFill>
        <p:spPr>
          <a:xfrm>
            <a:off x="7123430" y="3073400"/>
            <a:ext cx="4291200" cy="2948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551622" y="2159000"/>
          <a:ext cx="9088438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1343025"/>
                <a:gridCol w="3040063"/>
                <a:gridCol w="685800"/>
                <a:gridCol w="685800"/>
                <a:gridCol w="781050"/>
                <a:gridCol w="942975"/>
                <a:gridCol w="733425"/>
              </a:tblGrid>
              <a:tr h="711200">
                <a:tc grid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暖场活动报价（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虎年储钱罐</a:t>
                      </a:r>
                      <a:r>
                        <a:rPr lang="zh-CN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DIY）</a:t>
                      </a:r>
                      <a:endParaRPr lang="en-US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项目名称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规格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总价(元)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长条桌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含蓝色围裙白色桌面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张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贵宾椅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白色椅套+蝴蝶结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把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虎年储钱罐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虎年储钱罐套装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采购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指导老师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现场工艺指导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邀约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合计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59535" y="764540"/>
            <a:ext cx="3475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【饼干烘焙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DIY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325" y="1863725"/>
            <a:ext cx="45402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日（上午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点，下午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活动地点：盛唐翰林府营销中心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活动规则：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活动由专业指导老师指导客户参与，完成作品客户可以自行保留。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7272020" y="3236595"/>
            <a:ext cx="4291200" cy="2948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551622" y="2159000"/>
          <a:ext cx="9088755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1343025"/>
                <a:gridCol w="3040063"/>
                <a:gridCol w="685800"/>
                <a:gridCol w="685800"/>
                <a:gridCol w="781050"/>
                <a:gridCol w="942975"/>
                <a:gridCol w="733425"/>
              </a:tblGrid>
              <a:tr h="711200">
                <a:tc grid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暖场活动报价（饼干烘焙DIY）</a:t>
                      </a:r>
                      <a:endParaRPr lang="en-US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项目名称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规格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总价(元)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长条桌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含蓝色围裙白色桌面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张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贵宾椅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白色椅套+蝴蝶结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把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饼干烘焙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饼干原材料及模具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采购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电烤箱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电烤箱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指导老师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现场工艺指导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邀约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合计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829435" y="877570"/>
          <a:ext cx="8533130" cy="556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/>
                <a:gridCol w="1525905"/>
                <a:gridCol w="2607945"/>
                <a:gridCol w="1637030"/>
                <a:gridCol w="1766570"/>
              </a:tblGrid>
              <a:tr h="933450"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pitchFamily="34" charset="-122"/>
                        </a:rPr>
                        <a:t>活动报价</a:t>
                      </a:r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4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总价（元）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4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剪纸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寻忆儿时趣  舌尖上的年味儿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2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24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手工糖画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传统捏面人</a:t>
                      </a:r>
                      <a:endParaRPr 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2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26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-27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写春联</a:t>
                      </a:r>
                      <a:endParaRPr 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新桃换旧符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心头上的年味儿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2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28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-30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全家福活动</a:t>
                      </a:r>
                      <a:endParaRPr 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温馨全家福  记忆中的年味儿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2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28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虎年储钱罐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DIY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巧手DIY  手心上的年味儿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2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29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饼干烘焙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DIY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291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551622" y="2159000"/>
          <a:ext cx="9088438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1343025"/>
                <a:gridCol w="3040063"/>
                <a:gridCol w="685800"/>
                <a:gridCol w="685800"/>
                <a:gridCol w="781050"/>
                <a:gridCol w="942975"/>
                <a:gridCol w="733425"/>
              </a:tblGrid>
              <a:tr h="711200">
                <a:tc grid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暖场活动报价（剪纸DIY）</a:t>
                      </a:r>
                      <a:endParaRPr lang="en-US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项目名称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规格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总价(元)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长条桌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含蓝色围裙白色桌面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张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贵宾椅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白色椅套+蝴蝶结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把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剪纸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剪纸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工具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采购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指导老师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现场工艺指导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邀约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合计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59535" y="764540"/>
            <a:ext cx="3475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手工糖画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325" y="1863725"/>
            <a:ext cx="45402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日（上午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点，下午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活动地点：盛唐翰林府营销中心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活动规则：活动期间由专业老师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指导客户参与，完成作品客户可以自行保留。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7510" y="2943225"/>
            <a:ext cx="4291330" cy="2906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51305" y="2159000"/>
          <a:ext cx="9088755" cy="288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1343025"/>
                <a:gridCol w="3040380"/>
                <a:gridCol w="685800"/>
                <a:gridCol w="685800"/>
                <a:gridCol w="781050"/>
                <a:gridCol w="942975"/>
                <a:gridCol w="733425"/>
              </a:tblGrid>
              <a:tr h="806450">
                <a:tc grid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暖场活动报价（手工糖画）</a:t>
                      </a:r>
                      <a:endParaRPr lang="en-US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60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项目名称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规格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总价(元)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45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长条桌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含蓝色围裙白色桌面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张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贵宾椅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白色椅套+蝴蝶结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把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5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手工糖画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糖+工具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采购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指导老师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现场工艺指导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邀约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544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合计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59535" y="764540"/>
            <a:ext cx="3475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传统捏面人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325" y="1863725"/>
            <a:ext cx="45402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日（上午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点，下午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活动地点：盛唐翰林府营销中心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活动规则：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活动由专业指导老师指导客户参与，完成作品客户可以自行保留。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4075" y="3057525"/>
            <a:ext cx="4291330" cy="2821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51622" y="2159000"/>
          <a:ext cx="9088438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1343025"/>
                <a:gridCol w="3040063"/>
                <a:gridCol w="685800"/>
                <a:gridCol w="685800"/>
                <a:gridCol w="781050"/>
                <a:gridCol w="942975"/>
                <a:gridCol w="733425"/>
              </a:tblGrid>
              <a:tr h="711200">
                <a:tc grid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暖场活动报价（传统捏面人）</a:t>
                      </a:r>
                      <a:endParaRPr lang="en-US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项目名称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规格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总价(元)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长条桌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含蓝色围裙白色桌面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张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贵宾椅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白色椅套+蝴蝶结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把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面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材料及道具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采购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指导老师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现场工艺指导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邀约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合计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59535" y="764540"/>
            <a:ext cx="3475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【写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春联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325" y="1863725"/>
            <a:ext cx="45402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-27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日（上午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点，下午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活动地点：盛唐翰林府营销中心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活动规则：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安徽省书法家协会会员来案场写春联，完成作品可送给客户。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8325" y="3132455"/>
            <a:ext cx="4292600" cy="29013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51622" y="2159000"/>
          <a:ext cx="9088438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1343025"/>
                <a:gridCol w="3040063"/>
                <a:gridCol w="685800"/>
                <a:gridCol w="685800"/>
                <a:gridCol w="781050"/>
                <a:gridCol w="942975"/>
                <a:gridCol w="733425"/>
              </a:tblGrid>
              <a:tr h="711200">
                <a:tc grid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暖场活动报价（写春联）</a:t>
                      </a:r>
                      <a:endParaRPr lang="en-US" altLang="en-US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项目名称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规格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数量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单价(元)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总价(元)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长条桌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含蓝色围裙白色桌面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张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贵宾椅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白色椅套+蝴蝶结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把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租赁安装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书法家协会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安徽省书法家协会2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名以上</a:t>
                      </a: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会员来案场写春联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，</a:t>
                      </a: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涉及到的笔墨纸砚等物料对方自行准备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日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zh-CN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合计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59535" y="764540"/>
            <a:ext cx="3475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全家福活动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325" y="1863725"/>
            <a:ext cx="45402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日（上午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点，下午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活动地点：盛唐翰林府营销中心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活动规则：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为每一个家庭拍摄全家福，活动当天以全家福照片制成相框的形式送出。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6435" y="2783205"/>
            <a:ext cx="4291330" cy="2911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TABLE_BEAUTIFY" val="smartTable{ebb136e8-6023-45af-9ac5-2b8e08908c18}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TABLE_BEAUTIFY" val="smartTable{63fa21ed-9e0c-4f84-9e31-151cf9b66a33}"/>
  <p:tag name="TABLE_ENDDRAG_ORIGIN_RECT" val="715*226"/>
  <p:tag name="TABLE_ENDDRAG_RECT" val="122*170*715*226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b5133e0c-2648-4450-a537-73fefcc4842c}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TABLE_BEAUTIFY" val="smartTable{f22f64dd-f49d-4c20-b514-5cf4489127af}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UNIT_TABLE_BEAUTIFY" val="smartTable{f8363082-f0a8-43f1-a517-486a03f97aef}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UNIT_TABLE_BEAUTIFY" val="smartTable{f22f64dd-f49d-4c20-b514-5cf4489127af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UNIT_TABLE_BEAUTIFY" val="smartTable{f22f64dd-f49d-4c20-b514-5cf4489127af}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UNIT_TABLE_BEAUTIFY" val="smartTable{6609cbe1-119a-40cc-9efd-45a4a5880046}"/>
  <p:tag name="TABLE_ENDDRAG_ORIGIN_RECT" val="671*341"/>
  <p:tag name="TABLE_ENDDRAG_RECT" val="144*104*671*341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2267</Words>
  <Application>WPS 演示</Application>
  <PresentationFormat>宽屏</PresentationFormat>
  <Paragraphs>692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163</cp:revision>
  <dcterms:created xsi:type="dcterms:W3CDTF">2019-06-19T02:08:00Z</dcterms:created>
  <dcterms:modified xsi:type="dcterms:W3CDTF">2022-01-10T09:27:31Z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B6DD2DBECB1C46218314F4E0FD7D2FC8</vt:lpwstr>
  </property>
</Properties>
</file>